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67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D0AD-0B0C-49EE-82DA-6DE3946329A0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4C0EE-EE8F-4EA0-AE6B-84AE8E18D3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771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58F4D3-2597-48F2-B6A9-708F54FB357B}" type="datetimeFigureOut">
              <a:rPr lang="cs-CZ" smtClean="0"/>
              <a:pPr/>
              <a:t>8.3.2012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C899D6-4833-4C2F-A672-97D82EACEC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rinkbiene6.JPG" TargetMode="External"/><Relationship Id="rId13" Type="http://schemas.openxmlformats.org/officeDocument/2006/relationships/hyperlink" Target="http://commons.wikimedia.org/wiki/File:Bombus_terrestris_(Gewone_aardhommel).jpg" TargetMode="External"/><Relationship Id="rId3" Type="http://schemas.openxmlformats.org/officeDocument/2006/relationships/hyperlink" Target="http://commons.wikimedia.org/wiki/File:Feldhase_Schiermonnikoog.JPG" TargetMode="External"/><Relationship Id="rId7" Type="http://schemas.openxmlformats.org/officeDocument/2006/relationships/hyperlink" Target="http://commons.wikimedia.org/wiki/File:Vipera_berus.jpg" TargetMode="External"/><Relationship Id="rId12" Type="http://schemas.openxmlformats.org/officeDocument/2006/relationships/hyperlink" Target="http://commons.wikimedia.org/wiki/File:Tettigonia_viridissima3.jpg" TargetMode="External"/><Relationship Id="rId17" Type="http://schemas.openxmlformats.org/officeDocument/2006/relationships/hyperlink" Target="http://commons.wikimedia.org/wiki/File:Primula_veris_002.JPG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commons.wikimedia.org/wiki/File:Galanthus_nivalis_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nguis_fragilis_(female).jpg" TargetMode="External"/><Relationship Id="rId11" Type="http://schemas.openxmlformats.org/officeDocument/2006/relationships/hyperlink" Target="http://pl.wikipedia.org/wiki/User:Jersz" TargetMode="External"/><Relationship Id="rId5" Type="http://schemas.openxmlformats.org/officeDocument/2006/relationships/hyperlink" Target="http://commons.wikimedia.org/wiki/File:Capreolus_capreolus_2_Jojo.jpg" TargetMode="External"/><Relationship Id="rId15" Type="http://schemas.openxmlformats.org/officeDocument/2006/relationships/hyperlink" Target="http://commons.wikimedia.org/wiki/File:Pieris-rapae(Filzmoos).jpg" TargetMode="External"/><Relationship Id="rId10" Type="http://schemas.openxmlformats.org/officeDocument/2006/relationships/hyperlink" Target="http://pl.wikipedia.org/wiki/User:Macieias" TargetMode="External"/><Relationship Id="rId4" Type="http://schemas.openxmlformats.org/officeDocument/2006/relationships/hyperlink" Target="http://commons.wikimedia.org/wiki/File:Pheasant.jpg" TargetMode="External"/><Relationship Id="rId9" Type="http://schemas.openxmlformats.org/officeDocument/2006/relationships/hyperlink" Target="http://commons.wikimedia.org/wiki/File:Jaszczurka_zwinka_1.jpg" TargetMode="External"/><Relationship Id="rId14" Type="http://schemas.openxmlformats.org/officeDocument/2006/relationships/hyperlink" Target="http://commons.wikimedia.org/wiki/File:Vanessa_atalanta_brok_beentree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araxacum_officinalis_DSC02042.JPG" TargetMode="External"/><Relationship Id="rId13" Type="http://schemas.openxmlformats.org/officeDocument/2006/relationships/hyperlink" Target="http://commons.wikimedia.org/wiki/File:Campanula_patula_2.jpg" TargetMode="External"/><Relationship Id="rId18" Type="http://schemas.openxmlformats.org/officeDocument/2006/relationships/hyperlink" Target="http://commons.wikimedia.org/wiki/User:Prazak" TargetMode="External"/><Relationship Id="rId26" Type="http://schemas.openxmlformats.org/officeDocument/2006/relationships/hyperlink" Target="http://commons.wikimedia.org/wiki/File:Klatschmohn.jpg" TargetMode="External"/><Relationship Id="rId3" Type="http://schemas.openxmlformats.org/officeDocument/2006/relationships/hyperlink" Target="http://lt.wikipedia.org/wiki/User:Algirdas" TargetMode="External"/><Relationship Id="rId21" Type="http://schemas.openxmlformats.org/officeDocument/2006/relationships/hyperlink" Target="http://commons.wikimedia.org/wiki/File:RanunculusAcris.jpg" TargetMode="External"/><Relationship Id="rId7" Type="http://schemas.openxmlformats.org/officeDocument/2006/relationships/hyperlink" Target="http://commons.wikimedia.org/wiki/User:David.Monniaux" TargetMode="External"/><Relationship Id="rId12" Type="http://schemas.openxmlformats.org/officeDocument/2006/relationships/hyperlink" Target="http://commons.wikimedia.org/wiki/User:Franz_Xaver" TargetMode="External"/><Relationship Id="rId17" Type="http://schemas.openxmlformats.org/officeDocument/2006/relationships/hyperlink" Target="http://commons.wikimedia.org/wiki/File:Achillea_millefolium_vallee-de-grace-amiens_80_22062007_1.jpg" TargetMode="External"/><Relationship Id="rId25" Type="http://schemas.openxmlformats.org/officeDocument/2006/relationships/hyperlink" Target="http://de.wikipedia.org/wiki/Benutzer:Mussklprozz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commons.wikimedia.org/wiki/User:Pichard" TargetMode="External"/><Relationship Id="rId20" Type="http://schemas.openxmlformats.org/officeDocument/2006/relationships/hyperlink" Target="http://commons.wikimedia.org/wiki/User:F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ellis_perennis_1.jpg" TargetMode="External"/><Relationship Id="rId11" Type="http://schemas.openxmlformats.org/officeDocument/2006/relationships/hyperlink" Target="http://commons.wikimedia.org/wiki/File:Trifolium_pratense_002.JPG" TargetMode="External"/><Relationship Id="rId24" Type="http://schemas.openxmlformats.org/officeDocument/2006/relationships/hyperlink" Target="http://commons.wikimedia.org/wiki/File:Pflanze_mit_blauen_Bl%C3%BCten.JPG" TargetMode="External"/><Relationship Id="rId5" Type="http://schemas.openxmlformats.org/officeDocument/2006/relationships/hyperlink" Target="http://de.wikipedia.org/wiki/Benutzer:Fab" TargetMode="External"/><Relationship Id="rId15" Type="http://schemas.openxmlformats.org/officeDocument/2006/relationships/hyperlink" Target="http://commons.wikimedia.org/wiki/File:Plantago_lanceolata_040807.jpg" TargetMode="External"/><Relationship Id="rId23" Type="http://schemas.openxmlformats.org/officeDocument/2006/relationships/hyperlink" Target="http://commons.wikimedia.org/wiki/User:4028mdk09" TargetMode="External"/><Relationship Id="rId10" Type="http://schemas.openxmlformats.org/officeDocument/2006/relationships/hyperlink" Target="http://commons.wikimedia.org/wiki/File:Leucanthemum-vulgare01.jpg" TargetMode="External"/><Relationship Id="rId19" Type="http://schemas.openxmlformats.org/officeDocument/2006/relationships/hyperlink" Target="http://commons.wikimedia.org/wiki/File:Lychnis_flos-cucul1i.jpg" TargetMode="External"/><Relationship Id="rId4" Type="http://schemas.openxmlformats.org/officeDocument/2006/relationships/hyperlink" Target="http://commons.wikimedia.org/wiki/File:Leucojum_vernum.JPG" TargetMode="External"/><Relationship Id="rId9" Type="http://schemas.openxmlformats.org/officeDocument/2006/relationships/hyperlink" Target="http://commons.wikimedia.org/wiki/User:Sannse" TargetMode="External"/><Relationship Id="rId14" Type="http://schemas.openxmlformats.org/officeDocument/2006/relationships/hyperlink" Target="http://commons.wikimedia.org/wiki/User:BerndH" TargetMode="External"/><Relationship Id="rId22" Type="http://schemas.openxmlformats.org/officeDocument/2006/relationships/hyperlink" Target="http://commons.wikimedia.org/wiki/File:Capsella_bursa-pastoris_0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21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Galanthus nivalis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96148">
            <a:off x="192780" y="780555"/>
            <a:ext cx="4139277" cy="310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Primula veris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834021">
            <a:off x="4526935" y="2140874"/>
            <a:ext cx="4293163" cy="3219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8941" y="4243926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Sněženka podsněžník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76056" y="5469720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Prvosenka jarní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46312" y="6002384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(Petrklíč)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1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Leucojum vern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69271">
            <a:off x="303168" y="259972"/>
            <a:ext cx="3890419" cy="535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Bellis perennis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34877">
            <a:off x="4547037" y="1650637"/>
            <a:ext cx="4454582" cy="386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652120" y="5857251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Sedmikráska chudobka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1600" y="5709050"/>
            <a:ext cx="213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Bledule jarní </a:t>
            </a:r>
          </a:p>
        </p:txBody>
      </p:sp>
    </p:spTree>
    <p:extLst>
      <p:ext uri="{BB962C8B-B14F-4D97-AF65-F5344CB8AC3E}">
        <p14:creationId xmlns:p14="http://schemas.microsoft.com/office/powerpoint/2010/main" xmlns="" val="31614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Taraxacum officinalis DSC02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80395">
            <a:off x="481381" y="751208"/>
            <a:ext cx="3800196" cy="5066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le:Leucanthemum-vulgare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92046">
            <a:off x="4974069" y="1013710"/>
            <a:ext cx="3686531" cy="454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13760" y="5934266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Smetánka </a:t>
            </a:r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lékařská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96136" y="5749600"/>
            <a:ext cx="22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Kopretina bílá</a:t>
            </a:r>
          </a:p>
        </p:txBody>
      </p:sp>
    </p:spTree>
    <p:extLst>
      <p:ext uri="{BB962C8B-B14F-4D97-AF65-F5344CB8AC3E}">
        <p14:creationId xmlns:p14="http://schemas.microsoft.com/office/powerpoint/2010/main" xmlns="" val="2104214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Trifolium pratense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449186">
            <a:off x="291329" y="575538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Campanula patul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95219">
            <a:off x="4809362" y="315088"/>
            <a:ext cx="3971925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59632" y="5918778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Jetel luční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64088" y="6180388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Zvonek rozkladitý</a:t>
            </a:r>
          </a:p>
        </p:txBody>
      </p:sp>
    </p:spTree>
    <p:extLst>
      <p:ext uri="{BB962C8B-B14F-4D97-AF65-F5344CB8AC3E}">
        <p14:creationId xmlns:p14="http://schemas.microsoft.com/office/powerpoint/2010/main" xmlns="" val="24458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Plantago lanceolata 040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24405">
            <a:off x="650227" y="296256"/>
            <a:ext cx="348615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Achillea millefolium vallee-de-grace-amiens 80 22062007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90733">
            <a:off x="4849575" y="299538"/>
            <a:ext cx="3819525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53915" y="6130609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Jitrocel kopinatý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14820" y="6115912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Řebříček obecný</a:t>
            </a:r>
          </a:p>
        </p:txBody>
      </p:sp>
      <p:pic>
        <p:nvPicPr>
          <p:cNvPr id="8" name="Picture 2" descr="File:Plantago lanceolata 040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24405">
            <a:off x="648157" y="296256"/>
            <a:ext cx="348615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le:Achillea millefolium vallee-de-grace-amiens 80 22062007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90733">
            <a:off x="4847505" y="299538"/>
            <a:ext cx="3819525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16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Lychnis flos-cucul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89785">
            <a:off x="422584" y="299714"/>
            <a:ext cx="381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RanunculusAc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0452">
            <a:off x="4687114" y="385254"/>
            <a:ext cx="4105275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79984" y="6124648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Kohoutek luční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99054" y="6200012"/>
            <a:ext cx="286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Pryskyřník prudký</a:t>
            </a:r>
          </a:p>
        </p:txBody>
      </p:sp>
    </p:spTree>
    <p:extLst>
      <p:ext uri="{BB962C8B-B14F-4D97-AF65-F5344CB8AC3E}">
        <p14:creationId xmlns:p14="http://schemas.microsoft.com/office/powerpoint/2010/main" xmlns="" val="143043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Capsella bursa-pastoris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425492">
            <a:off x="307363" y="399005"/>
            <a:ext cx="3850728" cy="513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le:Pflanze mit blauen Blüt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81957">
            <a:off x="4857068" y="247406"/>
            <a:ext cx="4080272" cy="544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9628" y="5790749"/>
            <a:ext cx="3711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Kokoška pastuší tobolka</a:t>
            </a:r>
          </a:p>
        </p:txBody>
      </p:sp>
      <p:sp>
        <p:nvSpPr>
          <p:cNvPr id="5" name="Obdélník 4"/>
          <p:cNvSpPr/>
          <p:nvPr/>
        </p:nvSpPr>
        <p:spPr>
          <a:xfrm>
            <a:off x="5854290" y="5926685"/>
            <a:ext cx="254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Čekanka obecná</a:t>
            </a:r>
          </a:p>
        </p:txBody>
      </p:sp>
    </p:spTree>
    <p:extLst>
      <p:ext uri="{BB962C8B-B14F-4D97-AF65-F5344CB8AC3E}">
        <p14:creationId xmlns:p14="http://schemas.microsoft.com/office/powerpoint/2010/main" xmlns="" val="184874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Klatschmo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8144">
            <a:off x="2455282" y="137987"/>
            <a:ext cx="4544302" cy="605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43356" y="6277962"/>
            <a:ext cx="232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Vlčí mák</a:t>
            </a:r>
          </a:p>
        </p:txBody>
      </p:sp>
    </p:spTree>
    <p:extLst>
      <p:ext uri="{BB962C8B-B14F-4D97-AF65-F5344CB8AC3E}">
        <p14:creationId xmlns:p14="http://schemas.microsoft.com/office/powerpoint/2010/main" xmlns="" val="102628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94" y="-31359"/>
            <a:ext cx="864096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dostupné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licencí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Creative Commons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3 - Zajíc polní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Feldhase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Schiermonnikoog.JPG, v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olné dílo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dirty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http://commons.wikimedia.org/wiki/File:Feldhase_Schiermonnikoog.JPG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3 - Bažant polní-kohout - Pheasant.jpg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autor –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Gary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Noon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commons.wikimedia.org/wiki/File:Pheasant.jpg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4 - Srnec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obecný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srna -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Capreolus 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capreolus 2 Jojo.jpg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Nickshanks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http://commons.wikimedia.org/wiki/File:Capreolus_capreolus_2_Jojo.jpg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5 - Slepýš křehký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Anguis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fragilis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autor – Hans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Hillewaert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http://commons.wikimedia.org/wiki/File:Anguis_fragilis_(female).jpg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5 - Zmije obecná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Vipera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berus.jpg, autor - Józef Kazimierz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Sokołowski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7"/>
              </a:rPr>
              <a:t>http://commons.wikimedia.org/wiki/File:Vipera_berus.jpg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6 -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Včela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medonosná - Trinkbiene6.JPG, autor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böhringer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friedrich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8"/>
              </a:rPr>
              <a:t>http://commons.wikimedia.org/wiki/File:Trinkbiene6.JPG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6 - Ještěrka obecná 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Jaszczurka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zwinka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1.jpg,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autor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10" tooltip="pl:User:Macieias"/>
              </a:rPr>
              <a:t>Macieias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http://commons.wikimedia.org/wiki/File:Jaszczurka_zwinka_1.jpg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7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Kobylka zelená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Tettigonia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viridissima3.jpg, autor – </a:t>
            </a:r>
            <a:r>
              <a:rPr lang="cs-CZ" sz="1600" dirty="0" err="1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11" tooltip="pl:User:Jersz"/>
              </a:rPr>
              <a:t>Jersz</a:t>
            </a:r>
            <a:r>
              <a:rPr lang="cs-CZ" sz="1600" dirty="0" smtClean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http://commons.wikimedia.org/wiki/File:Tettigonia_viridissima3.jpg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7 - Čmelák zemní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Bombus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terrestris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Gewone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aardhommel).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Rasbak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http://commons.wikimedia.org/wiki/File:Bombus_terrestris_(Gewone_aardhommel).jpg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8 -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Babočka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admirál -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Vanessa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atalanta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brok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beentree.jpg, autor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Beentree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commons.wikimedia.org/wiki/File:Vanessa_atalanta_brok_beentree.jpg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8 -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Bělásek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řepový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Pieris-rapae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Filzmoos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Michael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Gasperl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http://commons.wikimedia.org/wiki/File:Pieris-rapae(Filzmoos).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10 - Sněženka podsněžník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Galanthus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nivalis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001.JPG, autor - H.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6"/>
              </a:rPr>
              <a:t>commons.wikimedia.org/wiki/File:Galanthus_nivalis_001.JPG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10 - Prvosenka jarní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Primula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veris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002.JPG, autor - H.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http://commons.wikimedia.org/wiki/File:Primula_veris_002.JPG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00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116632"/>
            <a:ext cx="9252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11 -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Bledule jarní 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Leucojum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vernum.JPG, autor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3" tooltip="lt:User:Algirdas"/>
              </a:rPr>
              <a:t>Algirdas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http://commons.wikimedia.org/wiki/File:Leucojum_vernum.JPG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11 - Sedmikráska chudobka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Bellis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perennis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1, autor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5" tooltip="de:Benutzer:Fab"/>
              </a:rPr>
              <a:t>Fab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http://commons.wikimedia.org/wiki/File:Bellis_perennis_1.jpg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12 – Smetánka lékařská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Taraxacum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DSC02042.JPG,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7" tooltip="User:David.Monniaux"/>
              </a:rPr>
              <a:t>David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7" tooltip="User:David.Monniaux"/>
              </a:rPr>
              <a:t>Monniaux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8"/>
              </a:rPr>
              <a:t>http://commons.wikimedia.org/wiki/File:Taraxacum_officinalis_DSC02042.JPG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12 – Kopretina bílá - Leucanthemum-vulgare01.jpg, autor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9" tooltip="User:Sannse"/>
              </a:rPr>
              <a:t>sannse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http://commons.wikimedia.org/wiki/File:Leucanthemum-vulgare01.jpg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13 – Jetel luční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Trifolium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pratense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002.JPG,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http://commons.wikimedia.org/wiki/File:Trifolium_pratense_002.JPG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13 – Zvonek rozkladitý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Campanula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patula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2.jpg, autor - 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12" tooltip="User:Franz Xaver"/>
              </a:rPr>
              <a:t>Franz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12" tooltip="User:Franz Xaver"/>
              </a:rPr>
              <a:t>Xaver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http://commons.wikimedia.org/wiki/File:Campanula_patula_2.jpg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14 – Jitrocel kopinatý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Plantago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lanceolata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040807, autor - </a:t>
            </a:r>
            <a:r>
              <a:rPr lang="cs-CZ" sz="1600" u="sng" dirty="0" err="1">
                <a:latin typeface="Times New Roman" pitchFamily="18" charset="0"/>
                <a:cs typeface="Times New Roman" pitchFamily="18" charset="0"/>
                <a:hlinkClick r:id="rId14" tooltip="User:BerndH"/>
              </a:rPr>
              <a:t>Bernd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14" tooltip="User:BerndH"/>
              </a:rPr>
              <a:t>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4" tooltip="User:BerndH"/>
              </a:rPr>
              <a:t>Haynold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commons.wikimedia.org/wiki/File:Plantago_lanceolata_040807.jpg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14 – Řebříček obecný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Achillea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millefolium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vallee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-de-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grace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amiens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80 22062007 1.jpg, autor - 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16" tooltip="User:Pichard"/>
              </a:rPr>
              <a:t>O.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6" tooltip="User:Pichard"/>
              </a:rPr>
              <a:t>Pichard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http://commons.wikimedia.org/wiki/File:Achillea_millefolium_vallee-de-grace-amiens_80_22062007_1.jpg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15 – Kohoutek luční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Lychnis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flos-cucul1i.jpg, autor –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8" tooltip="User:Prazak"/>
              </a:rPr>
              <a:t>Prazak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9"/>
              </a:rPr>
              <a:t>http://commons.wikimedia.org/wiki/File:Lychnis_flos-cucul1i.jpg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15 – Pryskyřník prudký - RanunculusAcris.jpg,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0" tooltip="User:Fice"/>
              </a:rPr>
              <a:t>Christian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20" tooltip="User:Fice"/>
              </a:rPr>
              <a:t>Fischer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1"/>
              </a:rPr>
              <a:t>http://commons.wikimedia.org/wiki/File:RanunculusAcris.jpg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16 – Kokoška pastuší tobolka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Capsella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bursa-pastoris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002.JPG,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2"/>
              </a:rPr>
              <a:t>http://commons.wikimedia.org/wiki/File:Capsella_bursa-pastoris_002.JPG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16 – Čekanka obecná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Pflanze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blauen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Blüten.JPG, autor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23" tooltip="User:4028mdk09"/>
              </a:rPr>
              <a:t>4028mdk09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4"/>
              </a:rPr>
              <a:t>http://commons.wikimedia.org/wiki/File:Pflanze_mit_blauen_Bl%C3%BCten.JPG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17 – Vlčí mák - Klatschmohn.jpg, autor –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25" tooltip="de:Benutzer:Mussklprozz"/>
              </a:rPr>
              <a:t>Mussklprozz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6"/>
              </a:rPr>
              <a:t>http://commons.wikimedia.org/wiki/File:Klatschmohn.jpg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8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66772">
            <a:off x="649559" y="2656417"/>
            <a:ext cx="8229600" cy="1143000"/>
          </a:xfrm>
        </p:spPr>
        <p:txBody>
          <a:bodyPr/>
          <a:lstStyle/>
          <a:p>
            <a:r>
              <a:rPr lang="cs-CZ" sz="8000" i="1" dirty="0" smtClean="0">
                <a:latin typeface="Times New Roman" pitchFamily="18" charset="0"/>
                <a:cs typeface="Times New Roman" pitchFamily="18" charset="0"/>
              </a:rPr>
              <a:t>Kdo žije na louce?</a:t>
            </a:r>
            <a:endParaRPr lang="cs-CZ" sz="8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25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43651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596" y="2828836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Zpracovala </a:t>
            </a:r>
            <a:r>
              <a:rPr lang="cs-CZ" dirty="0" smtClean="0"/>
              <a:t>Mgr. Renáta </a:t>
            </a:r>
            <a:r>
              <a:rPr lang="cs-CZ" dirty="0" err="1" smtClean="0"/>
              <a:t>Pavlicová</a:t>
            </a:r>
            <a:r>
              <a:rPr lang="cs-CZ" dirty="0" smtClean="0"/>
              <a:t>, </a:t>
            </a:r>
            <a:r>
              <a:rPr lang="cs-CZ" dirty="0" smtClean="0"/>
              <a:t>M</a:t>
            </a:r>
            <a:r>
              <a:rPr lang="cs-CZ" dirty="0" smtClean="0"/>
              <a:t>gr. Lenka </a:t>
            </a:r>
            <a:r>
              <a:rPr lang="cs-CZ" dirty="0" err="1" smtClean="0"/>
              <a:t>Matušová</a:t>
            </a:r>
            <a:endParaRPr lang="cs-CZ" dirty="0" smtClean="0"/>
          </a:p>
          <a:p>
            <a:r>
              <a:rPr lang="cs-CZ" dirty="0" smtClean="0"/>
              <a:t>ZŠ Nový Jičín, Komenského 68, příspěvková organizace</a:t>
            </a:r>
          </a:p>
          <a:p>
            <a:r>
              <a:rPr lang="cs-CZ" dirty="0" smtClean="0"/>
              <a:t>Březen 2012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72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zajíc polní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2004">
            <a:off x="413959" y="642058"/>
            <a:ext cx="3729631" cy="321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4" descr="bažant polní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86148">
            <a:off x="4538805" y="2596390"/>
            <a:ext cx="4333381" cy="284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1426558" y="4019558"/>
            <a:ext cx="23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Zajíc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 polní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73347" y="563044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Bažant obecný</a:t>
            </a:r>
          </a:p>
        </p:txBody>
      </p:sp>
    </p:spTree>
    <p:extLst>
      <p:ext uri="{BB962C8B-B14F-4D97-AF65-F5344CB8AC3E}">
        <p14:creationId xmlns:p14="http://schemas.microsoft.com/office/powerpoint/2010/main" xmlns="" val="33663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liška obecná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31290">
            <a:off x="575774" y="818959"/>
            <a:ext cx="798688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547664" y="583227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Srnec obecný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04248" y="5364399"/>
            <a:ext cx="186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Srna</a:t>
            </a:r>
          </a:p>
        </p:txBody>
      </p:sp>
    </p:spTree>
    <p:extLst>
      <p:ext uri="{BB962C8B-B14F-4D97-AF65-F5344CB8AC3E}">
        <p14:creationId xmlns:p14="http://schemas.microsoft.com/office/powerpoint/2010/main" xmlns="" val="8205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slepýš obecný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18824">
            <a:off x="302505" y="481983"/>
            <a:ext cx="4248472" cy="318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pro obsah 4" descr="zmije oebcná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56712">
            <a:off x="4960668" y="2874410"/>
            <a:ext cx="3851826" cy="280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1316339" y="383489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Slepýš křehký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77348" y="58772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Zmije obecná</a:t>
            </a:r>
          </a:p>
        </p:txBody>
      </p:sp>
    </p:spTree>
    <p:extLst>
      <p:ext uri="{BB962C8B-B14F-4D97-AF65-F5344CB8AC3E}">
        <p14:creationId xmlns:p14="http://schemas.microsoft.com/office/powerpoint/2010/main" xmlns="" val="279228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8" descr="677px-Trinkbiene6[1]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289750">
            <a:off x="442329" y="1381796"/>
            <a:ext cx="4038600" cy="3579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4" descr="ještěrka obecná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91324">
            <a:off x="5292080" y="908719"/>
            <a:ext cx="334327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259632" y="512108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Včela medonosná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75584" y="5658047"/>
            <a:ext cx="282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Ještěrka obecná</a:t>
            </a:r>
          </a:p>
        </p:txBody>
      </p:sp>
    </p:spTree>
    <p:extLst>
      <p:ext uri="{BB962C8B-B14F-4D97-AF65-F5344CB8AC3E}">
        <p14:creationId xmlns:p14="http://schemas.microsoft.com/office/powerpoint/2010/main" xmlns="" val="51714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ettigonia viridissim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79715">
            <a:off x="552662" y="292360"/>
            <a:ext cx="401002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 descr="800px-Bombus_terrestris_(Gewone_aardhommel).jp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320299">
            <a:off x="4904125" y="2003950"/>
            <a:ext cx="4038600" cy="301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625681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Kobylka zelená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24128" y="51912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Čmelák zemní</a:t>
            </a:r>
          </a:p>
        </p:txBody>
      </p:sp>
    </p:spTree>
    <p:extLst>
      <p:ext uri="{BB962C8B-B14F-4D97-AF65-F5344CB8AC3E}">
        <p14:creationId xmlns:p14="http://schemas.microsoft.com/office/powerpoint/2010/main" xmlns="" val="340738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abočka admirá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612" y="853990"/>
            <a:ext cx="4035425" cy="302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ile:Pieris-rapae(Filzmoos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51591">
            <a:off x="4612639" y="2495179"/>
            <a:ext cx="4032448" cy="3113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64462" y="4020361"/>
            <a:ext cx="275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Babočka admirál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64088" y="57522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Times New Roman" pitchFamily="18" charset="0"/>
                <a:cs typeface="Times New Roman" pitchFamily="18" charset="0"/>
              </a:rPr>
              <a:t>Bělásek řepový</a:t>
            </a:r>
          </a:p>
        </p:txBody>
      </p:sp>
    </p:spTree>
    <p:extLst>
      <p:ext uri="{BB962C8B-B14F-4D97-AF65-F5344CB8AC3E}">
        <p14:creationId xmlns:p14="http://schemas.microsoft.com/office/powerpoint/2010/main" xmlns="" val="102204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625508">
            <a:off x="557222" y="2776377"/>
            <a:ext cx="7992888" cy="924475"/>
          </a:xfrm>
        </p:spPr>
        <p:txBody>
          <a:bodyPr/>
          <a:lstStyle/>
          <a:p>
            <a:r>
              <a:rPr lang="cs-CZ" sz="8000" i="1" dirty="0">
                <a:latin typeface="Times New Roman" pitchFamily="18" charset="0"/>
                <a:cs typeface="Times New Roman" pitchFamily="18" charset="0"/>
              </a:rPr>
              <a:t>Co roste na louce?</a:t>
            </a:r>
          </a:p>
        </p:txBody>
      </p:sp>
    </p:spTree>
    <p:extLst>
      <p:ext uri="{BB962C8B-B14F-4D97-AF65-F5344CB8AC3E}">
        <p14:creationId xmlns:p14="http://schemas.microsoft.com/office/powerpoint/2010/main" xmlns="" val="211868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342</TotalTime>
  <Words>348</Words>
  <Application>Microsoft Office PowerPoint</Application>
  <PresentationFormat>Předvádění na obrazovce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Spring</vt:lpstr>
      <vt:lpstr>Snímek 1</vt:lpstr>
      <vt:lpstr>Kdo žije na louce?</vt:lpstr>
      <vt:lpstr>Snímek 3</vt:lpstr>
      <vt:lpstr>Snímek 4</vt:lpstr>
      <vt:lpstr>Snímek 5</vt:lpstr>
      <vt:lpstr>Snímek 6</vt:lpstr>
      <vt:lpstr>Snímek 7</vt:lpstr>
      <vt:lpstr>Snímek 8</vt:lpstr>
      <vt:lpstr>Co roste na louce?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Renáta Pavlicová</dc:creator>
  <cp:lastModifiedBy>ucitel</cp:lastModifiedBy>
  <cp:revision>21</cp:revision>
  <dcterms:created xsi:type="dcterms:W3CDTF">2012-02-21T13:54:16Z</dcterms:created>
  <dcterms:modified xsi:type="dcterms:W3CDTF">2012-03-08T13:16:49Z</dcterms:modified>
</cp:coreProperties>
</file>